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63" r:id="rId3"/>
    <p:sldId id="264" r:id="rId4"/>
    <p:sldId id="256" r:id="rId5"/>
    <p:sldId id="257" r:id="rId6"/>
    <p:sldId id="258" r:id="rId7"/>
    <p:sldId id="259" r:id="rId8"/>
    <p:sldId id="260" r:id="rId9"/>
    <p:sldId id="265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E0FC"/>
    <a:srgbClr val="8FE8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30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040D0-0E9D-47F8-BEB7-CA4DC7DF31CE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1E3162-1CA1-4A54-BC14-EF803258AF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30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D8AB0A-FA17-4ECD-BB4B-8398B5D5BAE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4461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506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198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700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487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156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2518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825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96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892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521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A0920-9575-48AC-91F1-3B535E860677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23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A0920-9575-48AC-91F1-3B535E860677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DCBEC-6530-467B-A44E-E85F344E7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3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microsoft.com/office/2007/relationships/hdphoto" Target="../media/hdphoto3.wdp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6776" y="-942597"/>
            <a:ext cx="7570036" cy="8905909"/>
          </a:xfrm>
          <a:prstGeom prst="rect">
            <a:avLst/>
          </a:prstGeom>
        </p:spPr>
      </p:pic>
      <p:pic>
        <p:nvPicPr>
          <p:cNvPr id="3" name="[hanhtrangso.nxbgd.vn] Đọc chữ_ c_HT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01171" y="5050232"/>
            <a:ext cx="1035050" cy="103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42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7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[hanhtrangso.nxbgd.vn] Tập viết_ ca_HT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84633" y="1080012"/>
            <a:ext cx="6809644" cy="4838432"/>
          </a:xfrm>
          <a:prstGeom prst="rect">
            <a:avLst/>
          </a:prstGeom>
        </p:spPr>
      </p:pic>
      <p:pic>
        <p:nvPicPr>
          <p:cNvPr id="6146" name="Picture 2" descr="Cartoon Little Boy Studying Stock Vector - Illustration of cute, notebook:  14423823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3796" l="0" r="100000">
                        <a14:foregroundMark x1="67000" y1="59601" x2="93313" y2="67947"/>
                        <a14:foregroundMark x1="5125" y1="73412" x2="11313" y2="79247"/>
                        <a14:foregroundMark x1="27000" y1="60857" x2="44813" y2="67799"/>
                        <a14:foregroundMark x1="68688" y1="64180" x2="76813" y2="69055"/>
                        <a14:foregroundMark x1="81313" y1="75628" x2="98500" y2="75775"/>
                        <a14:backgroundMark x1="4063" y1="8346" x2="8188" y2="52142"/>
                        <a14:backgroundMark x1="55125" y1="8346" x2="96375" y2="3250"/>
                        <a14:backgroundMark x1="97000" y1="4874" x2="99000" y2="62112"/>
                        <a14:backgroundMark x1="98500" y1="63072" x2="87125" y2="34860"/>
                        <a14:backgroundMark x1="53000" y1="6499" x2="73750" y2="41802"/>
                        <a14:backgroundMark x1="54688" y1="58346" x2="72063" y2="31462"/>
                        <a14:backgroundMark x1="60063" y1="71049" x2="60813" y2="74889"/>
                        <a14:backgroundMark x1="66375" y1="82866" x2="71438" y2="90325"/>
                        <a14:backgroundMark x1="4375" y1="90694" x2="12500" y2="88848"/>
                        <a14:backgroundMark x1="4063" y1="66839" x2="17000" y2="50000"/>
                        <a14:backgroundMark x1="4688" y1="2142" x2="19313" y2="4357"/>
                        <a14:backgroundMark x1="41625" y1="56352" x2="41625" y2="56352"/>
                        <a14:backgroundMark x1="39438" y1="56721" x2="43125" y2="57386"/>
                        <a14:backgroundMark x1="37000" y1="57607" x2="39625" y2="56869"/>
                        <a14:backgroundMark x1="41438" y1="92541" x2="96688" y2="92319"/>
                        <a14:backgroundMark x1="98063" y1="79616" x2="99313" y2="88700"/>
                        <a14:backgroundMark x1="99125" y1="73264" x2="99875" y2="72157"/>
                        <a14:backgroundMark x1="32375" y1="92541" x2="40688" y2="918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0215" y="3127834"/>
            <a:ext cx="4407877" cy="373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38440" y="1110225"/>
            <a:ext cx="2692385" cy="2017609"/>
          </a:xfrm>
          <a:prstGeom prst="rect">
            <a:avLst/>
          </a:prstGeom>
        </p:spPr>
      </p:pic>
      <p:pic>
        <p:nvPicPr>
          <p:cNvPr id="10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726" y="33636"/>
            <a:ext cx="883847" cy="914324"/>
          </a:xfrm>
          <a:prstGeom prst="rect">
            <a:avLst/>
          </a:prstGeom>
        </p:spPr>
      </p:pic>
      <p:pic>
        <p:nvPicPr>
          <p:cNvPr id="11" name="图片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84" y="1447791"/>
            <a:ext cx="572977" cy="87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8090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Bulletin Board Cartoon - Khung Thông Báo Đẹp Clipart (#5053796) - Pik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2522" y="-487499"/>
            <a:ext cx="12708852" cy="771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ute fish cartoon. Illustration of cute fish cartoon , #AFF, #fish, #Cute, # cartoon, #cute, #Illustration … | Fish cartoon drawing, Fish drawing for  kids, Cute fis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932" y="1786949"/>
            <a:ext cx="2427669" cy="185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033" y="3643984"/>
            <a:ext cx="2940812" cy="12689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9450" y="3176959"/>
            <a:ext cx="1824482" cy="21464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9166" y="3596459"/>
            <a:ext cx="1175435" cy="1382862"/>
          </a:xfrm>
          <a:prstGeom prst="rect">
            <a:avLst/>
          </a:prstGeom>
        </p:spPr>
      </p:pic>
      <p:pic>
        <p:nvPicPr>
          <p:cNvPr id="12" name="Picture 2" descr="Con cò png | PNGEg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870" y="1093594"/>
            <a:ext cx="2893274" cy="3983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1398" y="4899455"/>
            <a:ext cx="2949892" cy="128116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2154" y="4555619"/>
            <a:ext cx="1607880" cy="19060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4056" y="4861919"/>
            <a:ext cx="1183762" cy="1392659"/>
          </a:xfrm>
          <a:prstGeom prst="rect">
            <a:avLst/>
          </a:prstGeom>
        </p:spPr>
      </p:pic>
      <p:pic>
        <p:nvPicPr>
          <p:cNvPr id="16" name="Picture 2" descr="Cua Biển Sinh Sản Như Thế Nào? - Hải Sản Tươi Số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119" y="2517679"/>
            <a:ext cx="3284196" cy="2204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0612" y="4764736"/>
            <a:ext cx="3200141" cy="122964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3193" y="4315202"/>
            <a:ext cx="1745121" cy="207994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7822" y="4721740"/>
            <a:ext cx="1139015" cy="134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086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2" presetClass="emp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881454" y="1117726"/>
            <a:ext cx="915987" cy="915988"/>
          </a:xfrm>
          <a:prstGeom prst="ellipse">
            <a:avLst/>
          </a:prstGeom>
          <a:solidFill>
            <a:srgbClr val="CF1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>
                <a:latin typeface=".VnAvant" panose="020B7200000000000000" pitchFamily="34" charset="0"/>
                <a:ea typeface="微软雅黑" panose="020B0503020204020204" pitchFamily="34" charset="-122"/>
              </a:rPr>
              <a:t>c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881454" y="4603876"/>
            <a:ext cx="915987" cy="915988"/>
          </a:xfrm>
          <a:prstGeom prst="ellipse">
            <a:avLst/>
          </a:prstGeom>
          <a:solidFill>
            <a:srgbClr val="FEA4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>
                <a:latin typeface=".VnAvant" panose="020B7200000000000000" pitchFamily="34" charset="0"/>
                <a:ea typeface="微软雅黑" panose="020B0503020204020204" pitchFamily="34" charset="-122"/>
              </a:rPr>
              <a:t>c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624529" y="2860801"/>
            <a:ext cx="915987" cy="915988"/>
          </a:xfrm>
          <a:prstGeom prst="ellipse">
            <a:avLst/>
          </a:prstGeom>
          <a:solidFill>
            <a:srgbClr val="F73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>
                <a:latin typeface=".VnAvant" panose="020B7200000000000000" pitchFamily="34" charset="0"/>
                <a:ea typeface="微软雅黑" panose="020B0503020204020204" pitchFamily="34" charset="-122"/>
              </a:rPr>
              <a:t>c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38379" y="2860801"/>
            <a:ext cx="915987" cy="915988"/>
          </a:xfrm>
          <a:prstGeom prst="ellipse">
            <a:avLst/>
          </a:prstGeom>
          <a:solidFill>
            <a:srgbClr val="DB52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 smtClean="0">
                <a:latin typeface=".VnAvant" panose="020B7200000000000000" pitchFamily="34" charset="0"/>
                <a:ea typeface="微软雅黑" panose="020B0503020204020204" pitchFamily="34" charset="-122"/>
              </a:rPr>
              <a:t>c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 rot="2700000">
            <a:off x="7118116" y="1628901"/>
            <a:ext cx="915988" cy="915988"/>
          </a:xfrm>
          <a:prstGeom prst="ellipse">
            <a:avLst/>
          </a:prstGeom>
          <a:solidFill>
            <a:srgbClr val="FC5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>
                <a:latin typeface=".VnAvant" panose="020B7200000000000000" pitchFamily="34" charset="0"/>
                <a:ea typeface="微软雅黑" panose="020B0503020204020204" pitchFamily="34" charset="-122"/>
              </a:rPr>
              <a:t>a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 rot="2700000">
            <a:off x="4654316" y="4092701"/>
            <a:ext cx="915988" cy="915988"/>
          </a:xfrm>
          <a:prstGeom prst="ellipse">
            <a:avLst/>
          </a:prstGeom>
          <a:solidFill>
            <a:srgbClr val="3690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>
                <a:latin typeface=".VnAvant" panose="020B7200000000000000" pitchFamily="34" charset="0"/>
                <a:ea typeface="微软雅黑" panose="020B0503020204020204" pitchFamily="34" charset="-122"/>
              </a:rPr>
              <a:t>a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8900000">
            <a:off x="7118116" y="4092701"/>
            <a:ext cx="915988" cy="915988"/>
          </a:xfrm>
          <a:prstGeom prst="ellipse">
            <a:avLst/>
          </a:prstGeom>
          <a:solidFill>
            <a:srgbClr val="A8C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 smtClean="0">
                <a:latin typeface=".VnAvant" panose="020B7200000000000000" pitchFamily="34" charset="0"/>
                <a:ea typeface="微软雅黑" panose="020B0503020204020204" pitchFamily="34" charset="-122"/>
              </a:rPr>
              <a:t>c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 rot="18900000">
            <a:off x="4654316" y="1628901"/>
            <a:ext cx="915988" cy="915988"/>
          </a:xfrm>
          <a:prstGeom prst="ellipse">
            <a:avLst/>
          </a:prstGeom>
          <a:solidFill>
            <a:srgbClr val="3A6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 smtClean="0">
                <a:latin typeface=".VnAvant" panose="020B7200000000000000" pitchFamily="34" charset="0"/>
                <a:ea typeface="微软雅黑" panose="020B0503020204020204" pitchFamily="34" charset="-122"/>
              </a:rPr>
              <a:t>b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6235466" y="2070226"/>
            <a:ext cx="206375" cy="206375"/>
          </a:xfrm>
          <a:prstGeom prst="triangle">
            <a:avLst/>
          </a:prstGeom>
          <a:solidFill>
            <a:srgbClr val="CF1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18" name="等腰三角形 17"/>
          <p:cNvSpPr/>
          <p:nvPr/>
        </p:nvSpPr>
        <p:spPr>
          <a:xfrm flipV="1">
            <a:off x="6235466" y="4362576"/>
            <a:ext cx="206375" cy="204788"/>
          </a:xfrm>
          <a:prstGeom prst="triangle">
            <a:avLst/>
          </a:prstGeom>
          <a:solidFill>
            <a:srgbClr val="FEA4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7381641" y="3216401"/>
            <a:ext cx="206375" cy="206375"/>
          </a:xfrm>
          <a:prstGeom prst="triangle">
            <a:avLst/>
          </a:prstGeom>
          <a:solidFill>
            <a:srgbClr val="F73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0" name="等腰三角形 19"/>
          <p:cNvSpPr/>
          <p:nvPr/>
        </p:nvSpPr>
        <p:spPr>
          <a:xfrm rot="5400000" flipV="1">
            <a:off x="5090085" y="3217195"/>
            <a:ext cx="206375" cy="204787"/>
          </a:xfrm>
          <a:prstGeom prst="triangle">
            <a:avLst/>
          </a:prstGeom>
          <a:solidFill>
            <a:srgbClr val="DB52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1" name="等腰三角形 20"/>
          <p:cNvSpPr/>
          <p:nvPr/>
        </p:nvSpPr>
        <p:spPr>
          <a:xfrm rot="2700000">
            <a:off x="7046679" y="2405189"/>
            <a:ext cx="206375" cy="206375"/>
          </a:xfrm>
          <a:prstGeom prst="triangle">
            <a:avLst/>
          </a:prstGeom>
          <a:solidFill>
            <a:srgbClr val="FC5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2" name="等腰三角形 21"/>
          <p:cNvSpPr/>
          <p:nvPr/>
        </p:nvSpPr>
        <p:spPr>
          <a:xfrm rot="2700000" flipV="1">
            <a:off x="5425841" y="4026026"/>
            <a:ext cx="206375" cy="206375"/>
          </a:xfrm>
          <a:prstGeom prst="triangle">
            <a:avLst/>
          </a:prstGeom>
          <a:solidFill>
            <a:srgbClr val="3690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3" name="等腰三角形 22"/>
          <p:cNvSpPr/>
          <p:nvPr/>
        </p:nvSpPr>
        <p:spPr>
          <a:xfrm rot="8100000">
            <a:off x="7046679" y="4026026"/>
            <a:ext cx="206375" cy="206375"/>
          </a:xfrm>
          <a:prstGeom prst="triangle">
            <a:avLst/>
          </a:prstGeom>
          <a:solidFill>
            <a:srgbClr val="A8C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4" name="等腰三角形 23"/>
          <p:cNvSpPr/>
          <p:nvPr/>
        </p:nvSpPr>
        <p:spPr>
          <a:xfrm rot="8100000" flipV="1">
            <a:off x="5425841" y="2405189"/>
            <a:ext cx="206375" cy="206375"/>
          </a:xfrm>
          <a:prstGeom prst="triangle">
            <a:avLst/>
          </a:prstGeom>
          <a:solidFill>
            <a:srgbClr val="3A6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348054" y="2327401"/>
            <a:ext cx="1982787" cy="1982788"/>
          </a:xfrm>
          <a:prstGeom prst="ellipse">
            <a:avLst/>
          </a:prstGeom>
          <a:solidFill>
            <a:srgbClr val="4487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5760012" y="2785397"/>
            <a:ext cx="117633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.VnAvant" panose="020B7200000000000000" pitchFamily="34" charset="0"/>
                <a:ea typeface="微软雅黑" panose="020B0503020204020204" pitchFamily="34" charset="-122"/>
              </a:rPr>
              <a:t>C</a:t>
            </a:r>
            <a:endParaRPr lang="en-US" altLang="zh-CN" sz="7200" b="1" dirty="0">
              <a:solidFill>
                <a:schemeClr val="bg1"/>
              </a:solidFill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8288" y="-75036"/>
            <a:ext cx="6594355" cy="1461189"/>
          </a:xfrm>
          <a:prstGeom prst="rect">
            <a:avLst/>
          </a:prstGeom>
        </p:spPr>
      </p:pic>
      <p:pic>
        <p:nvPicPr>
          <p:cNvPr id="3074" name="Picture 2" descr="250 Gif ideas in 2021 | cute gif, gif, funny 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215" y="3369483"/>
            <a:ext cx="4451979" cy="324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Multiply 48"/>
          <p:cNvSpPr/>
          <p:nvPr/>
        </p:nvSpPr>
        <p:spPr>
          <a:xfrm>
            <a:off x="4215585" y="1207179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Multiply 50"/>
          <p:cNvSpPr/>
          <p:nvPr/>
        </p:nvSpPr>
        <p:spPr>
          <a:xfrm>
            <a:off x="6679905" y="1241339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Multiply 51"/>
          <p:cNvSpPr/>
          <p:nvPr/>
        </p:nvSpPr>
        <p:spPr>
          <a:xfrm>
            <a:off x="4182647" y="3646401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189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0.16597 L -1.875E-6 1.85185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1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6628 0.11852 L 1.66667E-6 -7.40741E-7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-592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9427 -0.0007 L -2.29167E-6 2.22222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4" y="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628 -0.11875 L 1.66667E-6 -3.33333E-6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592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52 -0.16737 L -1.875E-6 4.0740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835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601 -0.11875 L 4.375E-6 -3.33333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7" y="592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9375 -0.00023 L -1.45833E-6 2.22222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6614 0.11759 L 4.375E-6 -7.40741E-7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7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00"/>
                            </p:stCondLst>
                            <p:childTnLst>
                              <p:par>
                                <p:cTn id="5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0.2544 L -1.875E-6 3.7037E-7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3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0091 0.17986 L -4.16667E-6 3.33333E-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9" y="-9005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4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4258 0.00023 L -6.25E-7 3.7037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22" y="-2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169 -0.17987 L -4.16667E-6 4.07407E-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78" y="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4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65 -0.2544 L -1.875E-6 -2.96296E-6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2708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065 -0.17963 L -8.33333E-7 4.07407E-6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14167 -0.00024 L -3.125E-6 3.7037E-6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4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0013 0.17777 L -8.33333E-7 3.33333E-6 " pathEditMode="relative" rAng="0" ptsTypes="AA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3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" presetClass="exit" presetSubtype="0" fill="hold" nodeType="after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" presetClass="exit" presetSubtype="0" fill="hold" nodeType="after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9" dur="1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6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30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31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31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0" dur="1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6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30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31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31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1" dur="1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6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30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31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31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/>
      <p:bldP spid="49" grpId="0" animBg="1"/>
      <p:bldP spid="49" grpId="1" animBg="1"/>
      <p:bldP spid="49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773" y="4132162"/>
            <a:ext cx="3091379" cy="2366694"/>
          </a:xfrm>
          <a:prstGeom prst="rect">
            <a:avLst/>
          </a:prstGeom>
        </p:spPr>
      </p:pic>
      <p:pic>
        <p:nvPicPr>
          <p:cNvPr id="5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99" y="1405123"/>
            <a:ext cx="1718930" cy="1828649"/>
          </a:xfrm>
          <a:prstGeom prst="rect">
            <a:avLst/>
          </a:prstGeom>
        </p:spPr>
      </p:pic>
      <p:grpSp>
        <p:nvGrpSpPr>
          <p:cNvPr id="6" name="组合 12"/>
          <p:cNvGrpSpPr/>
          <p:nvPr/>
        </p:nvGrpSpPr>
        <p:grpSpPr>
          <a:xfrm>
            <a:off x="97631" y="3715474"/>
            <a:ext cx="3733590" cy="2713934"/>
            <a:chOff x="456446" y="3090372"/>
            <a:chExt cx="2793822" cy="1811178"/>
          </a:xfrm>
        </p:grpSpPr>
        <p:pic>
          <p:nvPicPr>
            <p:cNvPr id="7" name="图片 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446" y="3658069"/>
              <a:ext cx="1871317" cy="1243481"/>
            </a:xfrm>
            <a:prstGeom prst="rect">
              <a:avLst/>
            </a:prstGeom>
          </p:spPr>
        </p:pic>
        <p:pic>
          <p:nvPicPr>
            <p:cNvPr id="8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7180" y="3090372"/>
              <a:ext cx="963088" cy="1725025"/>
            </a:xfrm>
            <a:prstGeom prst="rect">
              <a:avLst/>
            </a:prstGeom>
          </p:spPr>
        </p:pic>
      </p:grpSp>
      <p:pic>
        <p:nvPicPr>
          <p:cNvPr id="9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733">
            <a:off x="5868107" y="462463"/>
            <a:ext cx="2846597" cy="2017609"/>
          </a:xfrm>
          <a:prstGeom prst="rect">
            <a:avLst/>
          </a:prstGeom>
        </p:spPr>
      </p:pic>
      <p:pic>
        <p:nvPicPr>
          <p:cNvPr id="10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6726" y="33636"/>
            <a:ext cx="883847" cy="914324"/>
          </a:xfrm>
          <a:prstGeom prst="rect">
            <a:avLst/>
          </a:prstGeom>
        </p:spPr>
      </p:pic>
      <p:pic>
        <p:nvPicPr>
          <p:cNvPr id="11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84" y="1447791"/>
            <a:ext cx="572977" cy="87165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7314" y="1826553"/>
            <a:ext cx="5499069" cy="30787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10377" y="1016710"/>
            <a:ext cx="6222932" cy="451012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54111" y="5086729"/>
            <a:ext cx="4523624" cy="8474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171741" y="-49975"/>
            <a:ext cx="4721163" cy="1870703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5039188" y="3992982"/>
            <a:ext cx="15962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i="1" u="sng" cap="none" spc="0" dirty="0" err="1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400" i="1" u="sng" cap="none" spc="0" dirty="0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endParaRPr lang="en-US" sz="4400" i="1" u="sng" cap="none" spc="0" dirty="0">
              <a:ln w="0"/>
              <a:solidFill>
                <a:srgbClr val="7E1F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5798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8"/>
          <p:cNvGrpSpPr/>
          <p:nvPr/>
        </p:nvGrpSpPr>
        <p:grpSpPr bwMode="auto">
          <a:xfrm>
            <a:off x="4610385" y="1816582"/>
            <a:ext cx="5181615" cy="2133103"/>
            <a:chOff x="6357258" y="2676236"/>
            <a:chExt cx="4689164" cy="2256166"/>
          </a:xfrm>
        </p:grpSpPr>
        <p:sp>
          <p:nvSpPr>
            <p:cNvPr id="5" name="椭圆 8"/>
            <p:cNvSpPr/>
            <p:nvPr/>
          </p:nvSpPr>
          <p:spPr bwMode="auto">
            <a:xfrm>
              <a:off x="6357258" y="2755662"/>
              <a:ext cx="238144" cy="23827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" name="文本框 13"/>
            <p:cNvSpPr txBox="1">
              <a:spLocks noChangeArrowheads="1"/>
            </p:cNvSpPr>
            <p:nvPr/>
          </p:nvSpPr>
          <p:spPr bwMode="auto">
            <a:xfrm>
              <a:off x="6730351" y="2676236"/>
              <a:ext cx="2927715" cy="61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en-US" sz="3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âm</a:t>
              </a:r>
              <a:r>
                <a:rPr lang="vi-VN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chữ </a:t>
              </a:r>
              <a:r>
                <a:rPr lang="en-US" sz="32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18"/>
            <p:cNvSpPr txBox="1">
              <a:spLocks noChangeArrowheads="1"/>
            </p:cNvSpPr>
            <p:nvPr/>
          </p:nvSpPr>
          <p:spPr bwMode="auto">
            <a:xfrm>
              <a:off x="6730351" y="3521106"/>
              <a:ext cx="4097872" cy="61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vi-VN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/ </a:t>
              </a:r>
              <a:r>
                <a:rPr lang="en-US" sz="3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/ </a:t>
              </a:r>
              <a:r>
                <a:rPr lang="en-US" sz="3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chọn</a:t>
              </a:r>
              <a:r>
                <a:rPr lang="vi-VN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được </a:t>
              </a:r>
              <a:r>
                <a:rPr lang="vi-VN" sz="32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lang="en-US" sz="32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c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12"/>
            <p:cNvSpPr/>
            <p:nvPr/>
          </p:nvSpPr>
          <p:spPr bwMode="auto">
            <a:xfrm>
              <a:off x="6357716" y="4530050"/>
              <a:ext cx="238144" cy="23827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椭圆 14"/>
            <p:cNvSpPr/>
            <p:nvPr/>
          </p:nvSpPr>
          <p:spPr bwMode="auto">
            <a:xfrm>
              <a:off x="6378450" y="3640827"/>
              <a:ext cx="238144" cy="236691"/>
            </a:xfrm>
            <a:prstGeom prst="ellipse">
              <a:avLst/>
            </a:prstGeom>
            <a:solidFill>
              <a:srgbClr val="E60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文本框 28"/>
            <p:cNvSpPr txBox="1">
              <a:spLocks noChangeArrowheads="1"/>
            </p:cNvSpPr>
            <p:nvPr/>
          </p:nvSpPr>
          <p:spPr bwMode="auto">
            <a:xfrm>
              <a:off x="6730351" y="4365975"/>
              <a:ext cx="4316071" cy="566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1466850"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vi-VN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 </a:t>
              </a:r>
              <a:r>
                <a:rPr lang="en-US" sz="3200" dirty="0" err="1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diện</a:t>
              </a:r>
              <a:r>
                <a:rPr lang="en-US" sz="32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32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lang="en-US" sz="32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5718" y="2883679"/>
            <a:ext cx="2225233" cy="1511939"/>
          </a:xfrm>
          <a:prstGeom prst="rect">
            <a:avLst/>
          </a:prstGeom>
        </p:spPr>
      </p:pic>
      <p:pic>
        <p:nvPicPr>
          <p:cNvPr id="12" name="Picture 2" descr="A Charming Preschooler Girl Looking Happy | Cartoon girl drawing, Kids  cartoon characters, Cartoon clip ar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1924" y1="28320" x2="64577" y2="30176"/>
                        <a14:foregroundMark x1="47522" y1="36426" x2="48397" y2="45898"/>
                        <a14:foregroundMark x1="58309" y1="87012" x2="65889" y2="98242"/>
                        <a14:foregroundMark x1="34402" y1="94238" x2="49854" y2="88086"/>
                        <a14:foregroundMark x1="54956" y1="90820" x2="60350" y2="91895"/>
                        <a14:foregroundMark x1="17930" y1="6445" x2="26531" y2="7227"/>
                        <a14:foregroundMark x1="44315" y1="6543" x2="81633" y2="5469"/>
                        <a14:foregroundMark x1="74636" y1="10449" x2="84111" y2="37500"/>
                        <a14:foregroundMark x1="49417" y1="7813" x2="83965" y2="17969"/>
                        <a14:foregroundMark x1="86880" y1="3613" x2="96501" y2="12695"/>
                        <a14:foregroundMark x1="62974" y1="41406" x2="62974" y2="41406"/>
                        <a14:foregroundMark x1="72012" y1="36523" x2="86006" y2="42480"/>
                        <a14:foregroundMark x1="21574" y1="13867" x2="38921" y2="60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856" y="2504568"/>
            <a:ext cx="2949214" cy="416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84" y="1447791"/>
            <a:ext cx="572977" cy="871656"/>
          </a:xfrm>
          <a:prstGeom prst="rect">
            <a:avLst/>
          </a:prstGeom>
        </p:spPr>
      </p:pic>
      <p:pic>
        <p:nvPicPr>
          <p:cNvPr id="14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733">
            <a:off x="7882102" y="1108152"/>
            <a:ext cx="2846597" cy="201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61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E0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ương nhớ cào cà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91893"/>
            <a:ext cx="12192000" cy="506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542985" y="3167284"/>
            <a:ext cx="56044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https://www.youtube.com/watch?v=ulg8ab5GBYg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8534" y="-350793"/>
            <a:ext cx="6387868" cy="336427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62835" y="-524351"/>
            <a:ext cx="14125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28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12 Alex" panose="03000800000000020000" pitchFamily="66" charset="2"/>
                <a:ea typeface="华文琥珀" pitchFamily="2" charset="-122"/>
              </a:rPr>
              <a:t>Khôûi</a:t>
            </a:r>
            <a:r>
              <a:rPr lang="en-US" altLang="zh-CN" sz="2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12 Alex" panose="03000800000000020000" pitchFamily="66" charset="2"/>
                <a:ea typeface="华文琥珀" pitchFamily="2" charset="-122"/>
              </a:rPr>
              <a:t> </a:t>
            </a:r>
            <a:r>
              <a:rPr lang="en-US" altLang="zh-CN" sz="28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12 Alex" panose="03000800000000020000" pitchFamily="66" charset="2"/>
                <a:ea typeface="华文琥珀" pitchFamily="2" charset="-122"/>
              </a:rPr>
              <a:t>ñoäng</a:t>
            </a:r>
            <a:endParaRPr lang="en-US" altLang="zh-CN" sz="2800" dirty="0" smtClean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 12 Alex" panose="03000800000000020000" pitchFamily="66" charset="2"/>
              <a:ea typeface="华文琥珀" pitchFamily="2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99985" y="-524351"/>
            <a:ext cx="36249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 b="1" i="1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Bài</a:t>
            </a:r>
            <a:r>
              <a:rPr lang="en-US" altLang="zh-CN" sz="2800" b="1" i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 </a:t>
            </a:r>
            <a:r>
              <a:rPr lang="en-US" altLang="zh-CN" sz="2800" b="1" i="1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hát</a:t>
            </a:r>
            <a:r>
              <a:rPr lang="en-US" altLang="zh-CN" sz="2800" b="1" i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: Con </a:t>
            </a:r>
            <a:r>
              <a:rPr lang="en-US" altLang="zh-CN" sz="2800" b="1" i="1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Cào</a:t>
            </a:r>
            <a:r>
              <a:rPr lang="en-US" altLang="zh-CN" sz="2800" b="1" i="1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 </a:t>
            </a:r>
            <a:r>
              <a:rPr lang="en-US" altLang="zh-CN" sz="2800" b="1" i="1" dirty="0" err="1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P001 4 hàng" panose="020B0603050302020204" pitchFamily="34" charset="-93"/>
                <a:ea typeface="华文琥珀" pitchFamily="2" charset="-122"/>
              </a:rPr>
              <a:t>cào</a:t>
            </a:r>
            <a:endParaRPr lang="en-US" altLang="zh-CN" sz="2800" b="1" i="1" dirty="0" smtClean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HP001 4 hàng" panose="020B0603050302020204" pitchFamily="34" charset="-93"/>
              <a:ea typeface="华文琥珀" pitchFamily="2" charset="-122"/>
            </a:endParaRPr>
          </a:p>
        </p:txBody>
      </p:sp>
      <p:pic>
        <p:nvPicPr>
          <p:cNvPr id="11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9360" y="920237"/>
            <a:ext cx="572977" cy="87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94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61996" y="2033191"/>
            <a:ext cx="133081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c</a:t>
            </a:r>
            <a:endParaRPr lang="en-US" sz="13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727369" y="2069548"/>
            <a:ext cx="137409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a</a:t>
            </a:r>
            <a:endParaRPr lang="en-US" sz="138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pic>
        <p:nvPicPr>
          <p:cNvPr id="4098" name="Picture 2" descr="Kids Studying Cartoon Images, Stock Photos &amp;amp; Vectors | Shutter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40" y="3576577"/>
            <a:ext cx="3351971" cy="360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318" y="1675894"/>
            <a:ext cx="3767763" cy="380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0666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79768" y="2160513"/>
            <a:ext cx="133081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c</a:t>
            </a:r>
            <a:endParaRPr lang="en-US" sz="138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45141" y="2196870"/>
            <a:ext cx="1374094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3800" b="1" cap="none" spc="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-Avo" pitchFamily="2" charset="0"/>
              </a:rPr>
              <a:t>a</a:t>
            </a:r>
            <a:endParaRPr lang="en-US" sz="13800" b="1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-Avo" pitchFamily="2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758557" y="2255857"/>
            <a:ext cx="1647388" cy="1141866"/>
            <a:chOff x="791" y="154804"/>
            <a:chExt cx="3085547" cy="1851328"/>
          </a:xfrm>
          <a:scene3d>
            <a:camera prst="orthographicFront"/>
            <a:lightRig rig="flat" dir="t"/>
          </a:scene3d>
        </p:grpSpPr>
        <p:sp>
          <p:nvSpPr>
            <p:cNvPr id="7" name="Rectangle 6"/>
            <p:cNvSpPr/>
            <p:nvPr/>
          </p:nvSpPr>
          <p:spPr>
            <a:xfrm>
              <a:off x="791" y="154804"/>
              <a:ext cx="3085547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791" y="154804"/>
              <a:ext cx="3085547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b="1" dirty="0">
                  <a:solidFill>
                    <a:srgbClr val="FF0000"/>
                  </a:solidFill>
                  <a:latin typeface="VNI-Avo" pitchFamily="2" charset="0"/>
                </a:rPr>
                <a:t>c</a:t>
              </a:r>
              <a:endParaRPr lang="en-US" sz="6500" b="1" kern="1200" dirty="0">
                <a:solidFill>
                  <a:srgbClr val="FF0000"/>
                </a:solidFill>
                <a:latin typeface="VNI-Avo" pitchFamily="2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7538722" y="2255857"/>
            <a:ext cx="1647388" cy="1141866"/>
          </a:xfrm>
          <a:prstGeom prst="rect">
            <a:avLst/>
          </a:prstGeom>
          <a:scene3d>
            <a:camera prst="orthographicFront"/>
            <a:lightRig rig="flat" dir="t"/>
          </a:scene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0" vert="horz" wrap="square" lIns="247650" tIns="247650" rIns="247650" bIns="24765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6500" b="1" kern="1200" dirty="0" smtClean="0">
                <a:latin typeface="VNI-Avo" pitchFamily="2" charset="0"/>
              </a:rPr>
              <a:t>a</a:t>
            </a:r>
            <a:endParaRPr lang="en-US" sz="6500" b="1" kern="1200" dirty="0">
              <a:latin typeface="VNI-Avo" pitchFamily="2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758557" y="3500604"/>
            <a:ext cx="3460092" cy="1141866"/>
            <a:chOff x="251" y="2314688"/>
            <a:chExt cx="6480730" cy="1851328"/>
          </a:xfrm>
          <a:scene3d>
            <a:camera prst="orthographicFront"/>
            <a:lightRig rig="flat" dir="t"/>
          </a:scene3d>
        </p:grpSpPr>
        <p:sp>
          <p:nvSpPr>
            <p:cNvPr id="11" name="Rectangle 10"/>
            <p:cNvSpPr/>
            <p:nvPr/>
          </p:nvSpPr>
          <p:spPr>
            <a:xfrm>
              <a:off x="251" y="2314688"/>
              <a:ext cx="6480730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251" y="2314688"/>
              <a:ext cx="6480730" cy="185132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247650" tIns="247650" rIns="247650" bIns="24765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500" b="1" dirty="0">
                  <a:solidFill>
                    <a:srgbClr val="FF0000"/>
                  </a:solidFill>
                  <a:latin typeface="VNI-Avo" pitchFamily="2" charset="0"/>
                </a:rPr>
                <a:t>c</a:t>
              </a:r>
              <a:r>
                <a:rPr lang="en-US" sz="6500" b="1" kern="1200" dirty="0" smtClean="0">
                  <a:latin typeface="VNI-Avo" pitchFamily="2" charset="0"/>
                </a:rPr>
                <a:t>a</a:t>
              </a:r>
              <a:endParaRPr lang="en-US" sz="6500" b="1" kern="1200" dirty="0">
                <a:latin typeface="VNI-Avo" pitchFamily="2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259265" y="-805414"/>
            <a:ext cx="2813591" cy="707886"/>
          </a:xfrm>
          <a:prstGeom prst="rect">
            <a:avLst/>
          </a:prstGeom>
          <a:solidFill>
            <a:srgbClr val="FFFBF0"/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Beù</a:t>
            </a:r>
            <a:r>
              <a:rPr lang="en-US" sz="40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taäp</a:t>
            </a:r>
            <a:r>
              <a:rPr lang="en-US" sz="40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ñaùnh</a:t>
            </a:r>
            <a:r>
              <a:rPr lang="en-US" sz="4000" b="1" cap="none" spc="0" dirty="0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 </a:t>
            </a:r>
            <a:r>
              <a:rPr lang="en-US" sz="4000" b="1" cap="none" spc="0" dirty="0" err="1" smtClean="0">
                <a:ln/>
                <a:solidFill>
                  <a:srgbClr val="00B050"/>
                </a:solidFill>
                <a:effectLst/>
                <a:latin typeface="Vni 12 Alex" panose="03000800000000020000" pitchFamily="66" charset="2"/>
              </a:rPr>
              <a:t>vaàn</a:t>
            </a:r>
            <a:endParaRPr lang="en-US" sz="4000" b="1" cap="none" spc="0" dirty="0">
              <a:ln/>
              <a:solidFill>
                <a:srgbClr val="00B050"/>
              </a:solidFill>
              <a:effectLst/>
              <a:latin typeface="Vni 12 Alex" panose="03000800000000020000" pitchFamily="66" charset="2"/>
            </a:endParaRPr>
          </a:p>
        </p:txBody>
      </p:sp>
      <p:pic>
        <p:nvPicPr>
          <p:cNvPr id="15" name="Picture 2" descr="Onlinelabels Clip Art - Pointing Finger Png Transparent, Png Download -  686x800(#433871) - PngFi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357" y="3106655"/>
            <a:ext cx="873906" cy="82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3331" y="969490"/>
            <a:ext cx="3871296" cy="1286367"/>
          </a:xfrm>
          <a:prstGeom prst="rect">
            <a:avLst/>
          </a:prstGeom>
        </p:spPr>
      </p:pic>
      <p:pic>
        <p:nvPicPr>
          <p:cNvPr id="3074" name="Picture 2" descr="Vector Illustration Children Education Stock Vector (Royalty Free)  14485283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82" y="4306741"/>
            <a:ext cx="31623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84" y="1447791"/>
            <a:ext cx="572977" cy="87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7592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1.875E-6 4.07407E-6 L 0.19857 -0.00348 " pathEditMode="relative" rAng="0" ptsTypes="AA">
                                      <p:cBhvr>
                                        <p:cTn id="53" dur="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2" y="-185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9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19857 -0.00348 L 0.10755 0.22685 " pathEditMode="relative" rAng="0" ptsTypes="AA">
                                      <p:cBhvr>
                                        <p:cTn id="55" dur="9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57" y="11505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xit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64677" y="1842437"/>
            <a:ext cx="8979876" cy="34470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8000" i="1" cap="none" spc="0" dirty="0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n-US" sz="8000" i="1" cap="none" spc="0" dirty="0" err="1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8000" i="1" cap="none" spc="0" dirty="0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i="1" cap="none" spc="0" dirty="0" err="1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8000" i="1" cap="none" spc="0" dirty="0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i="1" cap="none" spc="0" dirty="0" err="1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ghép</a:t>
            </a:r>
            <a:r>
              <a:rPr lang="en-US" sz="8000" i="1" cap="none" spc="0" dirty="0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i="1" cap="none" spc="0" dirty="0" err="1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8000" i="1" cap="none" spc="0" dirty="0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8000" i="1" cap="none" spc="0" dirty="0" err="1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8000" i="1" cap="none" spc="0" dirty="0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13800" b="1" i="1" cap="none" spc="0" dirty="0" smtClean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endParaRPr lang="en-US" sz="13800" b="1" i="1" cap="none" spc="0" dirty="0">
              <a:ln w="0"/>
              <a:solidFill>
                <a:srgbClr val="7E1F66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Education Concept, Vector Illustration. People Man Woman Character Get  Knowledge from Book, Study for Cartoon Idea Stock Vector - Illustration of  read, stack: 2153180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639" b="91944" l="3875" r="97125">
                        <a14:foregroundMark x1="75313" y1="25972" x2="75875" y2="30764"/>
                        <a14:foregroundMark x1="26813" y1="25417" x2="27875" y2="27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0838"/>
            <a:ext cx="3244117" cy="2919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3733" flipH="1">
            <a:off x="1435510" y="795755"/>
            <a:ext cx="3069680" cy="2175726"/>
          </a:xfrm>
          <a:prstGeom prst="rect">
            <a:avLst/>
          </a:prstGeom>
        </p:spPr>
      </p:pic>
      <p:pic>
        <p:nvPicPr>
          <p:cNvPr id="7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630" y="463970"/>
            <a:ext cx="883847" cy="914324"/>
          </a:xfrm>
          <a:prstGeom prst="rect">
            <a:avLst/>
          </a:prstGeom>
        </p:spPr>
      </p:pic>
      <p:pic>
        <p:nvPicPr>
          <p:cNvPr id="8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84" y="1447791"/>
            <a:ext cx="572977" cy="87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3021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3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3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8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60</Words>
  <Application>Microsoft Office PowerPoint</Application>
  <PresentationFormat>Widescreen</PresentationFormat>
  <Paragraphs>26</Paragraphs>
  <Slides>10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微软雅黑</vt:lpstr>
      <vt:lpstr>宋体</vt:lpstr>
      <vt:lpstr>华文琥珀</vt:lpstr>
      <vt:lpstr>.VnAvant</vt:lpstr>
      <vt:lpstr>Arial</vt:lpstr>
      <vt:lpstr>Calibri</vt:lpstr>
      <vt:lpstr>Calibri Light</vt:lpstr>
      <vt:lpstr>HP001 4 hàng</vt:lpstr>
      <vt:lpstr>Times New Roman</vt:lpstr>
      <vt:lpstr>Vni 12 Alex</vt:lpstr>
      <vt:lpstr>VNI-Avo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Microsoft account</cp:lastModifiedBy>
  <cp:revision>12</cp:revision>
  <dcterms:created xsi:type="dcterms:W3CDTF">2021-12-11T14:01:01Z</dcterms:created>
  <dcterms:modified xsi:type="dcterms:W3CDTF">2021-12-11T16:57:29Z</dcterms:modified>
</cp:coreProperties>
</file>